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1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487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1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33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740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649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64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222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82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90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912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DB7A2-0DC7-4378-830F-1B4A0BA87A4A}" type="datetimeFigureOut">
              <a:rPr lang="es-ES" smtClean="0"/>
              <a:t>20/11/2013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B78E6-1888-4DF8-B6CC-C575D80A6D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84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r>
              <a:rPr lang="es-ES" sz="7200" dirty="0" err="1" smtClean="0">
                <a:solidFill>
                  <a:srgbClr val="00B050"/>
                </a:solidFill>
              </a:rPr>
              <a:t>TEDx</a:t>
            </a:r>
            <a:r>
              <a:rPr lang="es-ES" sz="7200" dirty="0" smtClean="0">
                <a:solidFill>
                  <a:srgbClr val="00B050"/>
                </a:solidFill>
              </a:rPr>
              <a:t> VALLADOLID</a:t>
            </a:r>
            <a:endParaRPr lang="es-ES" sz="7200" dirty="0">
              <a:solidFill>
                <a:srgbClr val="00B05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Esther </a:t>
            </a:r>
            <a:r>
              <a:rPr lang="es-ES" dirty="0" err="1" smtClean="0"/>
              <a:t>Iniesta</a:t>
            </a:r>
            <a:r>
              <a:rPr lang="es-ES" dirty="0" smtClean="0"/>
              <a:t> 1ºB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890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Roser </a:t>
            </a:r>
            <a:r>
              <a:rPr lang="es-ES" dirty="0" err="1" smtClean="0"/>
              <a:t>Batller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000" dirty="0" smtClean="0"/>
              <a:t>Aprendizaje para una educación empática:</a:t>
            </a:r>
          </a:p>
          <a:p>
            <a:r>
              <a:rPr lang="es-ES" sz="4000" dirty="0" smtClean="0"/>
              <a:t>Comenta como los cambios que </a:t>
            </a:r>
            <a:r>
              <a:rPr lang="es-ES" sz="4000" dirty="0" err="1" smtClean="0"/>
              <a:t>estan</a:t>
            </a:r>
            <a:r>
              <a:rPr lang="es-ES" sz="4000" dirty="0" smtClean="0"/>
              <a:t> haciendo que pasemos de cada cultura del individuo a la conspiración de lo colectivo.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863014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QUIERE:Cultivar</a:t>
            </a:r>
            <a:r>
              <a:rPr lang="es-ES" dirty="0" smtClean="0"/>
              <a:t> las habilidades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13" y="1844824"/>
            <a:ext cx="7047579" cy="4041994"/>
          </a:xfrm>
        </p:spPr>
      </p:pic>
    </p:spTree>
    <p:extLst>
      <p:ext uri="{BB962C8B-B14F-4D97-AF65-F5344CB8AC3E}">
        <p14:creationId xmlns:p14="http://schemas.microsoft.com/office/powerpoint/2010/main" val="12319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QUIERE: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400" dirty="0" smtClean="0"/>
              <a:t>Habilidades tecnológicas</a:t>
            </a:r>
          </a:p>
          <a:p>
            <a:r>
              <a:rPr lang="es-ES" sz="4400" dirty="0" smtClean="0"/>
              <a:t>Aprender a aprender</a:t>
            </a:r>
          </a:p>
          <a:p>
            <a:r>
              <a:rPr lang="es-ES" sz="4400" dirty="0" smtClean="0"/>
              <a:t>Educación del talento y fomento de la creatividad.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816150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Nos anima a que: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Los alumnos tengan mayor respuesta </a:t>
            </a:r>
            <a:r>
              <a:rPr lang="es-ES" dirty="0" err="1" smtClean="0"/>
              <a:t>empatica</a:t>
            </a:r>
            <a:r>
              <a:rPr lang="es-ES" dirty="0" smtClean="0"/>
              <a:t>.</a:t>
            </a:r>
          </a:p>
          <a:p>
            <a:r>
              <a:rPr lang="es-ES" dirty="0" smtClean="0"/>
              <a:t>Se sepan expresar de modo oral delante de mucha gente.</a:t>
            </a:r>
          </a:p>
          <a:p>
            <a:r>
              <a:rPr lang="es-ES" dirty="0" smtClean="0"/>
              <a:t>Talleres orales</a:t>
            </a:r>
          </a:p>
          <a:p>
            <a:r>
              <a:rPr lang="es-ES" dirty="0" smtClean="0"/>
              <a:t>Experiencias de aprendizaje con gente que ya ha aprendido.</a:t>
            </a:r>
          </a:p>
          <a:p>
            <a:r>
              <a:rPr lang="es-ES" dirty="0" smtClean="0"/>
              <a:t>Aprender haciendo un servicio a la </a:t>
            </a:r>
            <a:r>
              <a:rPr lang="es-ES" dirty="0" err="1" smtClean="0"/>
              <a:t>comunindad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041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9600" dirty="0" smtClean="0"/>
              <a:t>Necesitamos una educación empática</a:t>
            </a:r>
            <a:endParaRPr lang="es-ES" sz="9600" dirty="0"/>
          </a:p>
        </p:txBody>
      </p:sp>
    </p:spTree>
    <p:extLst>
      <p:ext uri="{BB962C8B-B14F-4D97-AF65-F5344CB8AC3E}">
        <p14:creationId xmlns:p14="http://schemas.microsoft.com/office/powerpoint/2010/main" val="2139047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102</Words>
  <Application>Microsoft Office PowerPoint</Application>
  <PresentationFormat>Presentación en pantalla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TEDx VALLADOLID</vt:lpstr>
      <vt:lpstr>Roser Batller.</vt:lpstr>
      <vt:lpstr>QUIERE:Cultivar las habilidades </vt:lpstr>
      <vt:lpstr>QUIERE:</vt:lpstr>
      <vt:lpstr>Nos anima a que:</vt:lpstr>
      <vt:lpstr>CONCLUSIÓN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TEDx VALLADOLID</dc:title>
  <dc:creator>Usuario</dc:creator>
  <cp:lastModifiedBy>Usuario</cp:lastModifiedBy>
  <cp:revision>3</cp:revision>
  <dcterms:created xsi:type="dcterms:W3CDTF">2013-11-20T18:07:13Z</dcterms:created>
  <dcterms:modified xsi:type="dcterms:W3CDTF">2013-11-20T18:24:18Z</dcterms:modified>
</cp:coreProperties>
</file>